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1">
    <p:present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3-1.mp4"/><Relationship Id="rId2" Type="http://schemas.microsoft.com/office/2007/relationships/media" Target="../media/media-3-1.mp4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4-1.mp4"/><Relationship Id="rId2" Type="http://schemas.microsoft.com/office/2007/relationships/media" Target="../media/media-4-1.mp4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5-1.mp4"/><Relationship Id="rId2" Type="http://schemas.microsoft.com/office/2007/relationships/media" Target="../media/media-5-1.mp4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6-1.mp4"/><Relationship Id="rId2" Type="http://schemas.microsoft.com/office/2007/relationships/media" Target="../media/media-6-1.mp4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7-1.mp4"/><Relationship Id="rId2" Type="http://schemas.microsoft.com/office/2007/relationships/media" Target="../media/media-7-1.mp4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ideo" Target="../media/media-8-1.mp4"/><Relationship Id="rId2" Type="http://schemas.microsoft.com/office/2007/relationships/media" Target="../media/media-8-1.mp4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ideo" Target="../media/media-9-1.mp4"/><Relationship Id="rId2" Type="http://schemas.microsoft.com/office/2007/relationships/media" Target="../media/media-9-1.mp4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0-1.mp4"/><Relationship Id="rId2" Type="http://schemas.microsoft.com/office/2007/relationships/media" Target="../media/media-10-1.mp4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1-1.mp4"/><Relationship Id="rId2" Type="http://schemas.microsoft.com/office/2007/relationships/media" Target="../media/media-11-1.mp4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2-1.mp4"/><Relationship Id="rId2" Type="http://schemas.microsoft.com/office/2007/relationships/media" Target="../media/media-12-1.mp4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3-1.mp4"/><Relationship Id="rId2" Type="http://schemas.microsoft.com/office/2007/relationships/media" Target="../media/media-13-1.mp4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4-1.mp4"/><Relationship Id="rId2" Type="http://schemas.microsoft.com/office/2007/relationships/media" Target="../media/media-14-1.mp4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5-1.mp4"/><Relationship Id="rId2" Type="http://schemas.microsoft.com/office/2007/relationships/media" Target="../media/media-15-1.mp4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6-1.mp4"/><Relationship Id="rId2" Type="http://schemas.microsoft.com/office/2007/relationships/media" Target="../media/media-16-1.mp4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7-1.mp4"/><Relationship Id="rId2" Type="http://schemas.microsoft.com/office/2007/relationships/media" Target="../media/media-17-1.mp4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8-1.mp4"/><Relationship Id="rId2" Type="http://schemas.microsoft.com/office/2007/relationships/media" Target="../media/media-18-1.mp4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9-1.mp4"/><Relationship Id="rId2" Type="http://schemas.microsoft.com/office/2007/relationships/media" Target="../media/media-19-1.mp4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0-1.mp4"/><Relationship Id="rId2" Type="http://schemas.microsoft.com/office/2007/relationships/media" Target="../media/media-20-1.mp4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1-1.mp4"/><Relationship Id="rId2" Type="http://schemas.microsoft.com/office/2007/relationships/media" Target="../media/media-21-1.mp4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2-1.mp4"/><Relationship Id="rId2" Type="http://schemas.microsoft.com/office/2007/relationships/media" Target="../media/media-22-1.mp4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3-1.mp4"/><Relationship Id="rId2" Type="http://schemas.microsoft.com/office/2007/relationships/media" Target="../media/media-23-1.mp4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4-1.mp4"/><Relationship Id="rId2" Type="http://schemas.microsoft.com/office/2007/relationships/media" Target="../media/media-24-1.mp4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5-1.mp4"/><Relationship Id="rId2" Type="http://schemas.microsoft.com/office/2007/relationships/media" Target="../media/media-25-1.mp4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6-1.mp4"/><Relationship Id="rId2" Type="http://schemas.microsoft.com/office/2007/relationships/media" Target="../media/media-26-1.mp4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7-1.mp4"/><Relationship Id="rId2" Type="http://schemas.microsoft.com/office/2007/relationships/media" Target="../media/media-27-1.mp4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1"/>
          <p:cNvSpPr/>
          <p:nvPr/>
        </p:nvSpPr>
        <p:spPr>
          <a:xfrm>
            <a:off x="384048" y="6016752"/>
            <a:ext cx="304952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1"/>
          <p:cNvSpPr/>
          <p:nvPr/>
        </p:nvSpPr>
        <p:spPr>
          <a:xfrm>
            <a:off x="603504" y="6112764"/>
            <a:ext cx="26106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Login / Dashboard</a:t>
            </a:r>
            <a:endParaRPr lang="en-US" sz="1800" dirty="0"/>
          </a:p>
        </p:txBody>
      </p:sp>
    </p:spTree>
  </p:cSld>
  <p:clrMapOvr>
    <a:masterClrMapping/>
  </p:clrMapOvr>
  <p:transition advClick="0" advTm="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2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2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 Status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3"/>
          <p:cNvSpPr/>
          <p:nvPr/>
        </p:nvSpPr>
        <p:spPr>
          <a:xfrm>
            <a:off x="384048" y="6016752"/>
            <a:ext cx="228142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3"/>
          <p:cNvSpPr/>
          <p:nvPr/>
        </p:nvSpPr>
        <p:spPr>
          <a:xfrm>
            <a:off x="603504" y="6112764"/>
            <a:ext cx="18425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Replyback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4"/>
          <p:cNvSpPr/>
          <p:nvPr/>
        </p:nvSpPr>
        <p:spPr>
          <a:xfrm>
            <a:off x="384048" y="6016752"/>
            <a:ext cx="391363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4"/>
          <p:cNvSpPr/>
          <p:nvPr/>
        </p:nvSpPr>
        <p:spPr>
          <a:xfrm>
            <a:off x="603504" y="611276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Download Attachment / Form</a:t>
            </a:r>
            <a:endParaRPr lang="en-US" sz="1800" dirty="0"/>
          </a:p>
        </p:txBody>
      </p:sp>
    </p:spTree>
  </p:cSld>
  <p:clrMapOvr>
    <a:masterClrMapping/>
  </p:clrMapOvr>
  <p:transition advClick="0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5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5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1–2 Approvers</a:t>
            </a:r>
            <a:endParaRPr lang="en-US" sz="18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6"/>
          <p:cNvSpPr/>
          <p:nvPr/>
        </p:nvSpPr>
        <p:spPr>
          <a:xfrm>
            <a:off x="384048" y="6016752"/>
            <a:ext cx="314553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6"/>
          <p:cNvSpPr/>
          <p:nvPr/>
        </p:nvSpPr>
        <p:spPr>
          <a:xfrm>
            <a:off x="603504" y="6112764"/>
            <a:ext cx="2706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 Hierarchy</a:t>
            </a:r>
            <a:endParaRPr lang="en-US" sz="18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7"/>
          <p:cNvSpPr/>
          <p:nvPr/>
        </p:nvSpPr>
        <p:spPr>
          <a:xfrm>
            <a:off x="384048" y="6016752"/>
            <a:ext cx="49697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7"/>
          <p:cNvSpPr/>
          <p:nvPr/>
        </p:nvSpPr>
        <p:spPr>
          <a:xfrm>
            <a:off x="603504" y="6112764"/>
            <a:ext cx="45308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Referback / Delegate / Adhoc Approver</a:t>
            </a:r>
            <a:endParaRPr lang="en-US" sz="15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8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8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Information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9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9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 Over Email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0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0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Approval Review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1"/>
          <p:cNvSpPr/>
          <p:nvPr/>
        </p:nvSpPr>
        <p:spPr>
          <a:xfrm>
            <a:off x="384048" y="6016752"/>
            <a:ext cx="276148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1"/>
          <p:cNvSpPr/>
          <p:nvPr/>
        </p:nvSpPr>
        <p:spPr>
          <a:xfrm>
            <a:off x="603504" y="6112764"/>
            <a:ext cx="2322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Approval</a:t>
            </a:r>
            <a:endParaRPr lang="en-US" sz="1800" dirty="0"/>
          </a:p>
        </p:txBody>
      </p:sp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2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2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 of Office</a:t>
            </a:r>
            <a:endParaRPr lang="en-US" sz="1800" dirty="0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3"/>
          <p:cNvSpPr/>
          <p:nvPr/>
        </p:nvSpPr>
        <p:spPr>
          <a:xfrm>
            <a:off x="384048" y="6016752"/>
            <a:ext cx="228142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3"/>
          <p:cNvSpPr/>
          <p:nvPr/>
        </p:nvSpPr>
        <p:spPr>
          <a:xfrm>
            <a:off x="603504" y="6112764"/>
            <a:ext cx="18425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Child CRs</a:t>
            </a:r>
            <a:endParaRPr lang="en-US" sz="1800" dirty="0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4"/>
          <p:cNvSpPr/>
          <p:nvPr/>
        </p:nvSpPr>
        <p:spPr>
          <a:xfrm>
            <a:off x="384048" y="6016752"/>
            <a:ext cx="276148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4"/>
          <p:cNvSpPr/>
          <p:nvPr/>
        </p:nvSpPr>
        <p:spPr>
          <a:xfrm>
            <a:off x="603504" y="6112764"/>
            <a:ext cx="2322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Fully Approved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5"/>
          <p:cNvSpPr/>
          <p:nvPr/>
        </p:nvSpPr>
        <p:spPr>
          <a:xfrm>
            <a:off x="384048" y="6016752"/>
            <a:ext cx="2148840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5"/>
          <p:cNvSpPr/>
          <p:nvPr/>
        </p:nvSpPr>
        <p:spPr>
          <a:xfrm>
            <a:off x="603504" y="6112764"/>
            <a:ext cx="170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6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6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Approver-wise Details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7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7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Field Report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8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8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Report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9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9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Currency Management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0"/>
          <p:cNvSpPr/>
          <p:nvPr/>
        </p:nvSpPr>
        <p:spPr>
          <a:xfrm>
            <a:off x="384048" y="6016752"/>
            <a:ext cx="372160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0"/>
          <p:cNvSpPr/>
          <p:nvPr/>
        </p:nvSpPr>
        <p:spPr>
          <a:xfrm>
            <a:off x="603504" y="6112764"/>
            <a:ext cx="3282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DOA Edit and Role Update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1"/>
          <p:cNvSpPr/>
          <p:nvPr/>
        </p:nvSpPr>
        <p:spPr>
          <a:xfrm>
            <a:off x="384048" y="6016752"/>
            <a:ext cx="295351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1"/>
          <p:cNvSpPr/>
          <p:nvPr/>
        </p:nvSpPr>
        <p:spPr>
          <a:xfrm>
            <a:off x="603504" y="6112764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Management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2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2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Probatus Process Form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3"/>
          <p:cNvSpPr/>
          <p:nvPr/>
        </p:nvSpPr>
        <p:spPr>
          <a:xfrm>
            <a:off x="384048" y="6016752"/>
            <a:ext cx="25694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3"/>
          <p:cNvSpPr/>
          <p:nvPr/>
        </p:nvSpPr>
        <p:spPr>
          <a:xfrm>
            <a:off x="603504" y="6112764"/>
            <a:ext cx="2130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Preview</a:t>
            </a:r>
            <a:endParaRPr lang="en-US" sz="1800" dirty="0"/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4"/>
          <p:cNvSpPr/>
          <p:nvPr/>
        </p:nvSpPr>
        <p:spPr>
          <a:xfrm>
            <a:off x="384048" y="6016752"/>
            <a:ext cx="314553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4"/>
          <p:cNvSpPr/>
          <p:nvPr/>
        </p:nvSpPr>
        <p:spPr>
          <a:xfrm>
            <a:off x="603504" y="6112764"/>
            <a:ext cx="2706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 Audit Trail</a:t>
            </a:r>
            <a:endParaRPr lang="en-US" sz="1800" dirty="0"/>
          </a:p>
        </p:txBody>
      </p:sp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5"/>
          <p:cNvSpPr/>
          <p:nvPr/>
        </p:nvSpPr>
        <p:spPr>
          <a:xfrm>
            <a:off x="384048" y="6016752"/>
            <a:ext cx="25694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5"/>
          <p:cNvSpPr/>
          <p:nvPr/>
        </p:nvSpPr>
        <p:spPr>
          <a:xfrm>
            <a:off x="603504" y="6112764"/>
            <a:ext cx="2130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Events</a:t>
            </a:r>
            <a:endParaRPr lang="en-US" sz="1800" dirty="0"/>
          </a:p>
        </p:txBody>
      </p:sp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6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6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Download</a:t>
            </a:r>
            <a:endParaRPr lang="en-US" sz="1800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7"/>
          <p:cNvSpPr/>
          <p:nvPr/>
        </p:nvSpPr>
        <p:spPr>
          <a:xfrm>
            <a:off x="384048" y="6016752"/>
            <a:ext cx="304952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7"/>
          <p:cNvSpPr/>
          <p:nvPr/>
        </p:nvSpPr>
        <p:spPr>
          <a:xfrm>
            <a:off x="603504" y="6112764"/>
            <a:ext cx="26106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Attached Evidence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Winds 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Probatus Product Walkthrough</dc:title>
  <dc:subject>Probatus five-minute silent product walkthrough</dc:subject>
  <dc:creator>Winds OS</dc:creator>
  <cp:lastModifiedBy>Winds OS</cp:lastModifiedBy>
  <cp:revision>1</cp:revision>
  <dcterms:created xsi:type="dcterms:W3CDTF">2026-09-15T02:40:38Z</dcterms:created>
  <dcterms:modified xsi:type="dcterms:W3CDTF">2026-09-15T02:40:38Z</dcterms:modified>
</cp:coreProperties>
</file>