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1">
    <p:present/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-1.mp4"/><Relationship Id="rId2" Type="http://schemas.microsoft.com/office/2007/relationships/media" Target="../media/media-1-1.mp4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-1.mp4"/><Relationship Id="rId2" Type="http://schemas.microsoft.com/office/2007/relationships/media" Target="../media/media-2-1.mp4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video" Target="../media/media-3-1.mp4"/><Relationship Id="rId2" Type="http://schemas.microsoft.com/office/2007/relationships/media" Target="../media/media-3-1.mp4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video" Target="../media/media-4-1.mp4"/><Relationship Id="rId2" Type="http://schemas.microsoft.com/office/2007/relationships/media" Target="../media/media-4-1.mp4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ideo" Target="../media/media-5-1.mp4"/><Relationship Id="rId2" Type="http://schemas.microsoft.com/office/2007/relationships/media" Target="../media/media-5-1.mp4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video" Target="../media/media-6-1.mp4"/><Relationship Id="rId2" Type="http://schemas.microsoft.com/office/2007/relationships/media" Target="../media/media-6-1.mp4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video" Target="../media/media-7-1.mp4"/><Relationship Id="rId2" Type="http://schemas.microsoft.com/office/2007/relationships/media" Target="../media/media-7-1.mp4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video" Target="../media/media-8-1.mp4"/><Relationship Id="rId2" Type="http://schemas.microsoft.com/office/2007/relationships/media" Target="../media/media-8-1.mp4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video" Target="../media/media-9-1.mp4"/><Relationship Id="rId2" Type="http://schemas.microsoft.com/office/2007/relationships/media" Target="../media/media-9-1.mp4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0-1.mp4"/><Relationship Id="rId2" Type="http://schemas.microsoft.com/office/2007/relationships/media" Target="../media/media-10-1.mp4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1-1.mp4"/><Relationship Id="rId2" Type="http://schemas.microsoft.com/office/2007/relationships/media" Target="../media/media-11-1.mp4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2-1.mp4"/><Relationship Id="rId2" Type="http://schemas.microsoft.com/office/2007/relationships/media" Target="../media/media-12-1.mp4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3-1.mp4"/><Relationship Id="rId2" Type="http://schemas.microsoft.com/office/2007/relationships/media" Target="../media/media-13-1.mp4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4-1.mp4"/><Relationship Id="rId2" Type="http://schemas.microsoft.com/office/2007/relationships/media" Target="../media/media-14-1.mp4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5-1.mp4"/><Relationship Id="rId2" Type="http://schemas.microsoft.com/office/2007/relationships/media" Target="../media/media-15-1.mp4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6-1.mp4"/><Relationship Id="rId2" Type="http://schemas.microsoft.com/office/2007/relationships/media" Target="../media/media-16-1.mp4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7-1.mp4"/><Relationship Id="rId2" Type="http://schemas.microsoft.com/office/2007/relationships/media" Target="../media/media-17-1.mp4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8-1.mp4"/><Relationship Id="rId2" Type="http://schemas.microsoft.com/office/2007/relationships/media" Target="../media/media-18-1.mp4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video" Target="../media/media-19-1.mp4"/><Relationship Id="rId2" Type="http://schemas.microsoft.com/office/2007/relationships/media" Target="../media/media-19-1.mp4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0-1.mp4"/><Relationship Id="rId2" Type="http://schemas.microsoft.com/office/2007/relationships/media" Target="../media/media-20-1.mp4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1-1.mp4"/><Relationship Id="rId2" Type="http://schemas.microsoft.com/office/2007/relationships/media" Target="../media/media-21-1.mp4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2-1.mp4"/><Relationship Id="rId2" Type="http://schemas.microsoft.com/office/2007/relationships/media" Target="../media/media-22-1.mp4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3-1.mp4"/><Relationship Id="rId2" Type="http://schemas.microsoft.com/office/2007/relationships/media" Target="../media/media-23-1.mp4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4-1.mp4"/><Relationship Id="rId2" Type="http://schemas.microsoft.com/office/2007/relationships/media" Target="../media/media-24-1.mp4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5-1.mp4"/><Relationship Id="rId2" Type="http://schemas.microsoft.com/office/2007/relationships/media" Target="../media/media-25-1.mp4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6-1.mp4"/><Relationship Id="rId2" Type="http://schemas.microsoft.com/office/2007/relationships/media" Target="../media/media-26-1.mp4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video" Target="../media/media-27-1.mp4"/><Relationship Id="rId2" Type="http://schemas.microsoft.com/office/2007/relationships/media" Target="../media/media-27-1.mp4"/><Relationship Id="rId3" Type="http://schemas.openxmlformats.org/officeDocument/2006/relationships/image" Target="../media/image-2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1"/>
          <p:cNvSpPr/>
          <p:nvPr/>
        </p:nvSpPr>
        <p:spPr>
          <a:xfrm>
            <a:off x="384048" y="6016752"/>
            <a:ext cx="3049524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1"/>
          <p:cNvSpPr/>
          <p:nvPr/>
        </p:nvSpPr>
        <p:spPr>
          <a:xfrm>
            <a:off x="603504" y="6112764"/>
            <a:ext cx="26106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Login / Dashboard</a:t>
            </a:r>
            <a:endParaRPr lang="en-US" sz="1800" dirty="0"/>
          </a:p>
        </p:txBody>
      </p:sp>
    </p:spTree>
  </p:cSld>
  <p:clrMapOvr>
    <a:masterClrMapping/>
  </p:clrMapOvr>
  <p:transition advClick="0" advTm="2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2"/>
          <p:cNvSpPr/>
          <p:nvPr/>
        </p:nvSpPr>
        <p:spPr>
          <a:xfrm>
            <a:off x="384048" y="6016752"/>
            <a:ext cx="266547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2"/>
          <p:cNvSpPr/>
          <p:nvPr/>
        </p:nvSpPr>
        <p:spPr>
          <a:xfrm>
            <a:off x="603504" y="6112764"/>
            <a:ext cx="22265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Ticket Status</a:t>
            </a:r>
            <a:endParaRPr lang="en-US" sz="1800" dirty="0"/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3"/>
          <p:cNvSpPr/>
          <p:nvPr/>
        </p:nvSpPr>
        <p:spPr>
          <a:xfrm>
            <a:off x="384048" y="6016752"/>
            <a:ext cx="228142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3"/>
          <p:cNvSpPr/>
          <p:nvPr/>
        </p:nvSpPr>
        <p:spPr>
          <a:xfrm>
            <a:off x="603504" y="6112764"/>
            <a:ext cx="18425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Replyback</a:t>
            </a:r>
            <a:endParaRPr lang="en-US" sz="1800" dirty="0"/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4"/>
          <p:cNvSpPr/>
          <p:nvPr/>
        </p:nvSpPr>
        <p:spPr>
          <a:xfrm>
            <a:off x="384048" y="6016752"/>
            <a:ext cx="3913632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4"/>
          <p:cNvSpPr/>
          <p:nvPr/>
        </p:nvSpPr>
        <p:spPr>
          <a:xfrm>
            <a:off x="603504" y="611276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Download Attachment / Form</a:t>
            </a:r>
            <a:endParaRPr lang="en-US" sz="1800" dirty="0"/>
          </a:p>
        </p:txBody>
      </p:sp>
    </p:spTree>
  </p:cSld>
  <p:clrMapOvr>
    <a:masterClrMapping/>
  </p:clrMapOvr>
  <p:transition advClick="0" advTm="1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5"/>
          <p:cNvSpPr/>
          <p:nvPr/>
        </p:nvSpPr>
        <p:spPr>
          <a:xfrm>
            <a:off x="384048" y="6016752"/>
            <a:ext cx="266547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5"/>
          <p:cNvSpPr/>
          <p:nvPr/>
        </p:nvSpPr>
        <p:spPr>
          <a:xfrm>
            <a:off x="603504" y="6112764"/>
            <a:ext cx="22265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1–2 Approvers</a:t>
            </a:r>
            <a:endParaRPr lang="en-US" sz="1800" dirty="0"/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6"/>
          <p:cNvSpPr/>
          <p:nvPr/>
        </p:nvSpPr>
        <p:spPr>
          <a:xfrm>
            <a:off x="384048" y="6016752"/>
            <a:ext cx="314553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6"/>
          <p:cNvSpPr/>
          <p:nvPr/>
        </p:nvSpPr>
        <p:spPr>
          <a:xfrm>
            <a:off x="603504" y="6112764"/>
            <a:ext cx="2706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Approval Hierarchy</a:t>
            </a:r>
            <a:endParaRPr lang="en-US" sz="1800" dirty="0"/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7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7"/>
          <p:cNvSpPr/>
          <p:nvPr/>
        </p:nvSpPr>
        <p:spPr>
          <a:xfrm>
            <a:off x="384048" y="6016752"/>
            <a:ext cx="4969764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7"/>
          <p:cNvSpPr/>
          <p:nvPr/>
        </p:nvSpPr>
        <p:spPr>
          <a:xfrm>
            <a:off x="603504" y="6112764"/>
            <a:ext cx="45308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Referback / Delegate / Adhoc Approver</a:t>
            </a:r>
            <a:endParaRPr lang="en-US" sz="1500" dirty="0"/>
          </a:p>
        </p:txBody>
      </p:sp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8"/>
          <p:cNvSpPr/>
          <p:nvPr/>
        </p:nvSpPr>
        <p:spPr>
          <a:xfrm>
            <a:off x="384048" y="6016752"/>
            <a:ext cx="324154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8"/>
          <p:cNvSpPr/>
          <p:nvPr/>
        </p:nvSpPr>
        <p:spPr>
          <a:xfrm>
            <a:off x="603504" y="6112764"/>
            <a:ext cx="28026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Request Information</a:t>
            </a:r>
            <a:endParaRPr lang="en-US" sz="1800" dirty="0"/>
          </a:p>
        </p:txBody>
      </p:sp>
    </p:spTree>
  </p:cSld>
  <p:clrMapOvr>
    <a:masterClrMapping/>
  </p:clrMapOvr>
  <p:transition advClick="0"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0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09"/>
          <p:cNvSpPr/>
          <p:nvPr/>
        </p:nvSpPr>
        <p:spPr>
          <a:xfrm>
            <a:off x="384048" y="6016752"/>
            <a:ext cx="324154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09"/>
          <p:cNvSpPr/>
          <p:nvPr/>
        </p:nvSpPr>
        <p:spPr>
          <a:xfrm>
            <a:off x="603504" y="6112764"/>
            <a:ext cx="28026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Approval Over Email</a:t>
            </a:r>
            <a:endParaRPr lang="en-US" sz="1800" dirty="0"/>
          </a:p>
        </p:txBody>
      </p:sp>
    </p:spTree>
  </p:cSld>
  <p:clrMapOvr>
    <a:masterClrMapping/>
  </p:clrMapOvr>
  <p:transition advClick="0"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0"/>
          <p:cNvSpPr/>
          <p:nvPr/>
        </p:nvSpPr>
        <p:spPr>
          <a:xfrm>
            <a:off x="384048" y="6016752"/>
            <a:ext cx="3433572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0"/>
          <p:cNvSpPr/>
          <p:nvPr/>
        </p:nvSpPr>
        <p:spPr>
          <a:xfrm>
            <a:off x="603504" y="6112764"/>
            <a:ext cx="29946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Email Approval Review</a:t>
            </a:r>
            <a:endParaRPr lang="en-US" sz="1800" dirty="0"/>
          </a:p>
        </p:txBody>
      </p:sp>
    </p:spTree>
  </p:cSld>
  <p:clrMapOvr>
    <a:masterClrMapping/>
  </p:clrMapOvr>
  <p:transition advClick="0"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1"/>
          <p:cNvSpPr/>
          <p:nvPr/>
        </p:nvSpPr>
        <p:spPr>
          <a:xfrm>
            <a:off x="384048" y="6016752"/>
            <a:ext cx="276148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1"/>
          <p:cNvSpPr/>
          <p:nvPr/>
        </p:nvSpPr>
        <p:spPr>
          <a:xfrm>
            <a:off x="603504" y="6112764"/>
            <a:ext cx="23225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Email Approval</a:t>
            </a:r>
            <a:endParaRPr lang="en-US" sz="1800" dirty="0"/>
          </a:p>
        </p:txBody>
      </p:sp>
    </p:spTree>
  </p:cSld>
  <p:clrMapOvr>
    <a:masterClrMapping/>
  </p:clrMapOvr>
  <p:transition advClick="0"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2"/>
          <p:cNvSpPr/>
          <p:nvPr/>
        </p:nvSpPr>
        <p:spPr>
          <a:xfrm>
            <a:off x="384048" y="6016752"/>
            <a:ext cx="266547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2"/>
          <p:cNvSpPr/>
          <p:nvPr/>
        </p:nvSpPr>
        <p:spPr>
          <a:xfrm>
            <a:off x="603504" y="6112764"/>
            <a:ext cx="22265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 of Office</a:t>
            </a:r>
            <a:endParaRPr lang="en-US" sz="1800" dirty="0"/>
          </a:p>
        </p:txBody>
      </p:sp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3"/>
          <p:cNvSpPr/>
          <p:nvPr/>
        </p:nvSpPr>
        <p:spPr>
          <a:xfrm>
            <a:off x="384048" y="6016752"/>
            <a:ext cx="228142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3"/>
          <p:cNvSpPr/>
          <p:nvPr/>
        </p:nvSpPr>
        <p:spPr>
          <a:xfrm>
            <a:off x="603504" y="6112764"/>
            <a:ext cx="18425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Child CRs</a:t>
            </a:r>
            <a:endParaRPr lang="en-US" sz="1800" dirty="0"/>
          </a:p>
        </p:txBody>
      </p:sp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4"/>
          <p:cNvSpPr/>
          <p:nvPr/>
        </p:nvSpPr>
        <p:spPr>
          <a:xfrm>
            <a:off x="384048" y="6016752"/>
            <a:ext cx="276148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4"/>
          <p:cNvSpPr/>
          <p:nvPr/>
        </p:nvSpPr>
        <p:spPr>
          <a:xfrm>
            <a:off x="603504" y="6112764"/>
            <a:ext cx="23225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Fully Approved</a:t>
            </a:r>
            <a:endParaRPr lang="en-US" sz="1800" dirty="0"/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5"/>
          <p:cNvSpPr/>
          <p:nvPr/>
        </p:nvSpPr>
        <p:spPr>
          <a:xfrm>
            <a:off x="384048" y="6016752"/>
            <a:ext cx="2148840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5"/>
          <p:cNvSpPr/>
          <p:nvPr/>
        </p:nvSpPr>
        <p:spPr>
          <a:xfrm>
            <a:off x="603504" y="6112764"/>
            <a:ext cx="1709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</a:t>
            </a:r>
            <a:endParaRPr lang="en-US" sz="18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6"/>
          <p:cNvSpPr/>
          <p:nvPr/>
        </p:nvSpPr>
        <p:spPr>
          <a:xfrm>
            <a:off x="384048" y="6016752"/>
            <a:ext cx="3433572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6"/>
          <p:cNvSpPr/>
          <p:nvPr/>
        </p:nvSpPr>
        <p:spPr>
          <a:xfrm>
            <a:off x="603504" y="6112764"/>
            <a:ext cx="29946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Approver-wise Details</a:t>
            </a:r>
            <a:endParaRPr lang="en-US" sz="18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7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7"/>
          <p:cNvSpPr/>
          <p:nvPr/>
        </p:nvSpPr>
        <p:spPr>
          <a:xfrm>
            <a:off x="384048" y="6016752"/>
            <a:ext cx="324154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7"/>
          <p:cNvSpPr/>
          <p:nvPr/>
        </p:nvSpPr>
        <p:spPr>
          <a:xfrm>
            <a:off x="603504" y="6112764"/>
            <a:ext cx="28026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 Field Report</a:t>
            </a:r>
            <a:endParaRPr lang="en-US" sz="18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8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8"/>
          <p:cNvSpPr/>
          <p:nvPr/>
        </p:nvSpPr>
        <p:spPr>
          <a:xfrm>
            <a:off x="384048" y="6016752"/>
            <a:ext cx="266547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8"/>
          <p:cNvSpPr/>
          <p:nvPr/>
        </p:nvSpPr>
        <p:spPr>
          <a:xfrm>
            <a:off x="603504" y="6112764"/>
            <a:ext cx="22265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Normal Report</a:t>
            </a:r>
            <a:endParaRPr lang="en-US" sz="1800" dirty="0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19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19"/>
          <p:cNvSpPr/>
          <p:nvPr/>
        </p:nvSpPr>
        <p:spPr>
          <a:xfrm>
            <a:off x="384048" y="6016752"/>
            <a:ext cx="324154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19"/>
          <p:cNvSpPr/>
          <p:nvPr/>
        </p:nvSpPr>
        <p:spPr>
          <a:xfrm>
            <a:off x="603504" y="6112764"/>
            <a:ext cx="28026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Currency Management</a:t>
            </a:r>
            <a:endParaRPr lang="en-US" sz="18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0"/>
          <p:cNvSpPr/>
          <p:nvPr/>
        </p:nvSpPr>
        <p:spPr>
          <a:xfrm>
            <a:off x="384048" y="6016752"/>
            <a:ext cx="3721608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0"/>
          <p:cNvSpPr/>
          <p:nvPr/>
        </p:nvSpPr>
        <p:spPr>
          <a:xfrm>
            <a:off x="603504" y="6112764"/>
            <a:ext cx="3282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DOA Edit and Role Update</a:t>
            </a:r>
            <a:endParaRPr lang="en-US" sz="18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1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1"/>
          <p:cNvSpPr/>
          <p:nvPr/>
        </p:nvSpPr>
        <p:spPr>
          <a:xfrm>
            <a:off x="384048" y="6016752"/>
            <a:ext cx="2953512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1"/>
          <p:cNvSpPr/>
          <p:nvPr/>
        </p:nvSpPr>
        <p:spPr>
          <a:xfrm>
            <a:off x="603504" y="6112764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 Management</a:t>
            </a:r>
            <a:endParaRPr lang="en-US" sz="18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2"/>
          <p:cNvSpPr/>
          <p:nvPr/>
        </p:nvSpPr>
        <p:spPr>
          <a:xfrm>
            <a:off x="384048" y="6016752"/>
            <a:ext cx="3433572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2"/>
          <p:cNvSpPr/>
          <p:nvPr/>
        </p:nvSpPr>
        <p:spPr>
          <a:xfrm>
            <a:off x="603504" y="6112764"/>
            <a:ext cx="29946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Probatus Process Form</a:t>
            </a:r>
            <a:endParaRPr lang="en-US" sz="1800" dirty="0"/>
          </a:p>
        </p:txBody>
      </p:sp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3"/>
          <p:cNvSpPr/>
          <p:nvPr/>
        </p:nvSpPr>
        <p:spPr>
          <a:xfrm>
            <a:off x="384048" y="6016752"/>
            <a:ext cx="2569464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3"/>
          <p:cNvSpPr/>
          <p:nvPr/>
        </p:nvSpPr>
        <p:spPr>
          <a:xfrm>
            <a:off x="603504" y="6112764"/>
            <a:ext cx="2130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 Preview</a:t>
            </a:r>
            <a:endParaRPr lang="en-US" sz="1800" dirty="0"/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4"/>
          <p:cNvSpPr/>
          <p:nvPr/>
        </p:nvSpPr>
        <p:spPr>
          <a:xfrm>
            <a:off x="384048" y="6016752"/>
            <a:ext cx="314553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4"/>
          <p:cNvSpPr/>
          <p:nvPr/>
        </p:nvSpPr>
        <p:spPr>
          <a:xfrm>
            <a:off x="603504" y="6112764"/>
            <a:ext cx="2706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Ticket Audit Trail</a:t>
            </a:r>
            <a:endParaRPr lang="en-US" sz="1800" dirty="0"/>
          </a:p>
        </p:txBody>
      </p:sp>
    </p:spTree>
  </p:cSld>
  <p:clrMapOvr>
    <a:masterClrMapping/>
  </p:clrMapOvr>
  <p:transition advClick="0"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5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5"/>
          <p:cNvSpPr/>
          <p:nvPr/>
        </p:nvSpPr>
        <p:spPr>
          <a:xfrm>
            <a:off x="384048" y="6016752"/>
            <a:ext cx="2569464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5"/>
          <p:cNvSpPr/>
          <p:nvPr/>
        </p:nvSpPr>
        <p:spPr>
          <a:xfrm>
            <a:off x="603504" y="6112764"/>
            <a:ext cx="2130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Audit Events</a:t>
            </a:r>
            <a:endParaRPr lang="en-US" sz="1800" dirty="0"/>
          </a:p>
        </p:txBody>
      </p:sp>
    </p:spTree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6"/>
          <p:cNvSpPr/>
          <p:nvPr/>
        </p:nvSpPr>
        <p:spPr>
          <a:xfrm>
            <a:off x="384048" y="6016752"/>
            <a:ext cx="2665476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6"/>
          <p:cNvSpPr/>
          <p:nvPr/>
        </p:nvSpPr>
        <p:spPr>
          <a:xfrm>
            <a:off x="603504" y="6112764"/>
            <a:ext cx="22265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Form Download</a:t>
            </a:r>
            <a:endParaRPr lang="en-US" sz="1800" dirty="0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112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obatusClip27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FeatureLabelBlock27"/>
          <p:cNvSpPr/>
          <p:nvPr/>
        </p:nvSpPr>
        <p:spPr>
          <a:xfrm>
            <a:off x="384048" y="6016752"/>
            <a:ext cx="3049524" cy="502920"/>
          </a:xfrm>
          <a:prstGeom prst="roundRect">
            <a:avLst>
              <a:gd name="adj" fmla="val 14545"/>
            </a:avLst>
          </a:prstGeom>
          <a:solidFill>
            <a:srgbClr val="B51222">
              <a:alpha val="82000"/>
            </a:srgbClr>
          </a:solidFill>
          <a:ln w="6350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4" name="FeatureLabelText27"/>
          <p:cNvSpPr/>
          <p:nvPr/>
        </p:nvSpPr>
        <p:spPr>
          <a:xfrm>
            <a:off x="603504" y="6112764"/>
            <a:ext cx="26106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Attached Evidence</a:t>
            </a:r>
            <a:endParaRPr lang="en-US" sz="1800" dirty="0"/>
          </a:p>
        </p:txBody>
      </p:sp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 vol="80000" mute="1">
                <p:cTn id="7" fill="hold" display="0">
                  <p:stCondLst>
                    <p:cond delay="0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Winds 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Probatus Product Walkthrough</dc:title>
  <dc:subject>Probatus five-minute silent product walkthrough</dc:subject>
  <dc:creator>Winds OS</dc:creator>
  <cp:lastModifiedBy>Winds OS</cp:lastModifiedBy>
  <cp:revision>1</cp:revision>
  <dcterms:created xsi:type="dcterms:W3CDTF">2026-09-15T03:39:14Z</dcterms:created>
  <dcterms:modified xsi:type="dcterms:W3CDTF">2026-09-15T03:39:14Z</dcterms:modified>
</cp:coreProperties>
</file>